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99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9226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a38ffab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中华文化的发展历程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170095c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中华优秀传统文化的内涵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c8628e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中华优秀传统文化的特点和价值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735d08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易混点 中华优秀传统文化继承性与创新性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ec7419e93348528ddcb2ba#tid=68f093d866391f0009f97f0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选择性必修3 文化交流与传播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3937c9647?pid=6a38ffab2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[福建福州三中2025高二期末]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南宋时期，朱熹用义理阐释“四书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”，并在此基础上创作了一系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列绝句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，其中绝大部分绝句选用“四书”中的词语作为题目。朱熹将它们汇编成书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，并在书中将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这些绝句按照一定次序编排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朱熹此举旨在(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3937c9647.bracket?pid=6a38ffab2&amp;color=0,0,0&amp;vpa=4&amp;vtp=1"/>
          <p:cNvSpPr/>
          <p:nvPr/>
        </p:nvSpPr>
        <p:spPr>
          <a:xfrm>
            <a:off x="5735701" y="1867350"/>
            <a:ext cx="38576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1_2#3937c9647.choices?pid=6a38ffab2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A.践行“致良知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”核心理论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.开启儒学复兴运动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.使“四书”取代“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五经”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.丰富理学传播形式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3_1#3937c9647?vop=1&amp;pid=6a38ffab2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本题考查理学。选择D：根据材料，朱熹用义理阐释“四书”，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并在此基础上创作绝句，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其中绝大部分绝句的题目为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“四书”中的词语。朱熹将绝句汇编成书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，并在书中将绝句按照一定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次序编排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，这种创作绝句、编书的方式客观上有利于传播朱熹的思想，推动理学的传播。排除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根据所学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，“致良知”的核心理论是王阳明提出的，材料的设问是“朱熹”，不符合题意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：根据所学，儒学复兴运动是由唐代韩愈率先提出的。北宋中期起已掀起了儒学复兴运动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熹并未开启儒学复兴运动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。排除C：材料虽提到“四书”，但无法得知其是否取代“五经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”，根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据所学可知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，“四书”也并未取代“五经”。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f0cee7c2d?pid=6a38ffab2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[云南曲靖2025高二期末]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明末清初，黄宗羲试图从政治规律的角度分析明亡的教训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，并分析中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国政治中存在的许多痼疾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；顾炎武游历四方，在对中国不同地区进行实地考察的基础上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，写成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天下郡国利病书》和《肇域志》。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他们的思想或实践(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f0cee7c2d.bracket?pid=6a38ffab2&amp;color=0,0,0&amp;vpa=5&amp;vtp=1"/>
          <p:cNvSpPr/>
          <p:nvPr/>
        </p:nvSpPr>
        <p:spPr>
          <a:xfrm>
            <a:off x="7018401" y="186735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4_2#f0cee7c2d.choices?pid=6a38ffab2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.蕴含了学术发展新方向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.否定了君主制的合理性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C.是对理学的继承与发展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.反映了货币经济的繁荣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6_1#f0cee7c2d?vop=1&amp;pid=6a38ffab2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本题考查明末清初的思想家。选择A：根据材料及所学可知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，黄宗羲关注政治制度的深层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，顾炎武注重实地考察（“经世致用”），他们突破了宋明理学空谈义理的束缚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，转向对现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实问题的研究和对制度的反思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，推动学术从“空谈”走向“务实”，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蕴含了学术发展的新方向。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B：黄宗羲虽批判君主专制，但并未完全否定君主制，而是主张限制君权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；顾炎武的思想核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心是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“经世致用”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“天下兴亡，匹夫有责”，并未直接否定君主制，因此B项表述错误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C：黄宗羲和顾炎武的思想或实践本质上是对宋明理学的批判与突破，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他们反对理学的空谈，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关注现实政治等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，并非对理学的继承与发展。排除D：题干未涉及货币经济、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商业发展等内容，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二者的思想或实践并不能直接反映货币经济的繁荣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8e19840f5?pid=6a38ffab2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[河北省级2025联测]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1915年起，李大钊着力对束缚人性的礼教进行了猛烈的抨击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，提倡个性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。而到1919年以后，李大钊则重点关注社会问题，如劳工及妇女权益等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。他还积极传播马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克思主义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，宣传无产阶级革命。由此可知，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李大钊(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8_1#8e19840f5.bracket?pid=6a38ffab2&amp;color=0,0,0&amp;vpa=6&amp;vtp=1"/>
          <p:cNvSpPr/>
          <p:nvPr/>
        </p:nvSpPr>
        <p:spPr>
          <a:xfrm>
            <a:off x="6510401" y="18673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7_2#8e19840f5.choices?pid=6a38ffab2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.努力转变新文化运动的方向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.积极寻求社会改造道路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C.不断推进马克思主义中国化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.着力批判封建伦理道德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8e19840f5?vop=1&amp;pid=6a38ffab2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本题考查李大钊寻求社会改造道路。选择B：根据材料可知，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1915年起李大钊着力抨击束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缚人性的礼教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，提倡个性解放，而到1919年以后李大钊则重点关注社会问题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。他还积极传播马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克思主义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，宣传无产阶级革命。根据所学可知，近代中国面临列强侵略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，有志之士为挽救民族危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，积极寻求改造社会之路，李大钊的行为就是具体表现。排除A：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材料反映的是面对民族危亡，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李大钊积极寻求社会改造道路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，并不是为了转变新文化运动方向。排除C：材料仅提到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“传播马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克思主义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”，并未提到将马克思主义与中国实际相结合。排除D：根据材料可知，1919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年以后，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李大钊重点关注社会问题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，如劳工及妇女权益等，并不仅仅是批判封建伦理道德。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2321ceab8?pid=7170095c4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7.《管子·牧民》中提出：“政之所兴，在顺民心；政之所废，在逆民心。民恶忧劳，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我佚乐之；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民恶贫贱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，我富贵之；民恶危坠，我存安之；民恶灭绝，我生育之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。”此段话表明中华传统文化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1_1#2321ceab8.bracket?pid=7170095c4&amp;color=0,0,0&amp;vpa=7&amp;vtp=1"/>
          <p:cNvSpPr/>
          <p:nvPr/>
        </p:nvSpPr>
        <p:spPr>
          <a:xfrm>
            <a:off x="922401" y="186735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0_2#2321ceab8.choices?pid=7170095c4&amp;color=0,0,0&amp;vtp=1&amp;bbb=1"/>
          <p:cNvSpPr/>
          <p:nvPr/>
        </p:nvSpPr>
        <p:spPr>
          <a:xfrm>
            <a:off x="722376" y="23284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.重视以人为本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B.推崇天下为公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C.追求家国情怀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.主张和而不同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2321ceab8?vop=1&amp;pid=7170095c4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本题考查中华优秀传统文化的内涵。选择A：材料中提到的“顺民心”“民恶忧劳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,我佚乐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”“民恶危坠,我存安之”等体现了对民众的重视,表明中华传统文化重视“以人为本”。排除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天下为公指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“天下是天下人的天下”,非一姓一家之私物,与材料无关。排除C：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家国情怀强调爱国,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与材料无关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。排除D：和而不同是指提倡和谐,尊重差异,与材料无关。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3_1#6bd94abdb?pid=7170095c4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8.下表所示为春秋战国时期部分思想家的观点。</a:t>
            </a:r>
            <a:endParaRPr lang="en-US" altLang="zh-CN" sz="2000" dirty="0"/>
          </a:p>
        </p:txBody>
      </p:sp>
      <p:graphicFrame>
        <p:nvGraphicFramePr>
          <p:cNvPr id="19" name="QC_5_BD.23_2#6bd94abdb?colgroup=6,34&amp;pid=7170095c4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652452"/>
              </p:ext>
            </p:extLst>
          </p:nvPr>
        </p:nvGraphicFramePr>
        <p:xfrm>
          <a:off x="722376" y="1513528"/>
          <a:ext cx="10725912" cy="1700149"/>
        </p:xfrm>
        <a:graphic>
          <a:graphicData uri="http://schemas.openxmlformats.org/drawingml/2006/table">
            <a:tbl>
              <a:tblPr/>
              <a:tblGrid>
                <a:gridCol w="1810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1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人物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观点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老子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“圣人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……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以辅万物之自然而不敢为”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孟子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“不违农时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谷不可胜食也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数罟不入洿池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鱼鳖不可胜食也”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荀子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“天行有常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不为尧存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不为桀亡”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5_BD.23_3#6bd94abdb?pid=7170095c4&amp;color=0,0,0&amp;vtp=1&amp;bbb=1"/>
          <p:cNvSpPr/>
          <p:nvPr/>
        </p:nvSpPr>
        <p:spPr>
          <a:xfrm>
            <a:off x="722376" y="3342328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据上表可知，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这些思想家都主张(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4_1#6bd94abdb.bracket?pid=7170095c4&amp;color=0,0,0&amp;vpa=8&amp;vtp=1"/>
          <p:cNvSpPr/>
          <p:nvPr/>
        </p:nvSpPr>
        <p:spPr>
          <a:xfrm>
            <a:off x="4465701" y="3342328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23_4#6bd94abdb.choices?pid=7170095c4&amp;color=0,0,0&amp;vtp=1&amp;bbb=1"/>
          <p:cNvSpPr/>
          <p:nvPr/>
        </p:nvSpPr>
        <p:spPr>
          <a:xfrm>
            <a:off x="722376" y="380092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A.无为而治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，小国寡民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.以德治国，恢复礼制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.民贵君轻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，实行仁政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.顺其自然，尊重规律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6bd94abdb?vop=1&amp;pid=7170095c4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本题考查中华优秀传统文化的内涵。选择D：材料中“不敢为”“不违农时”“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天行有常”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都是强调规律的客观性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,因而要顺其自然,尊重规律。排除A：“无为而治，小国寡民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”是道家老子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的思想主张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,材料还涉及孟子、荀子的思想。排除B：“以德治国,恢复礼制”是孔子的主张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,与材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。排除C：仁政是孟子的主张,与材料无关。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245cb12c.fixed?pid=f5923bd35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c245cb12c.fixed?pid=f5923bd35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第1课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中华优秀传统文化的内涵与特点</a:t>
            </a:r>
            <a:endParaRPr lang="en-US" altLang="zh-CN" sz="4400" dirty="0"/>
          </a:p>
        </p:txBody>
      </p:sp>
      <p:pic>
        <p:nvPicPr>
          <p:cNvPr id="4" name="C_3#c245cb12c.fixed?pid=f5923bd35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c245cb12c.fixed?pid=f5923bd35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ba03a2c3e?pid=2c8628e06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[天津实验中学2025高二期中]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美国哈佛大学神学院教授大卫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·查普曼在解读了中国古代钻木取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、大禹治水、愚公移山、夸父追日、后羿射日等神话故事后说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：中国人听着这样的神话故事长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，会传承这样的文化遗传基因。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这是他们屹立至今的原因。大卫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·查普曼教授意在强调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7_1#ba03a2c3e.bracket?pid=2c8628e06&amp;color=0,0,0&amp;vpa=9&amp;vtp=1"/>
          <p:cNvSpPr/>
          <p:nvPr/>
        </p:nvSpPr>
        <p:spPr>
          <a:xfrm>
            <a:off x="922401" y="232455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6_2#ba03a2c3e.choices?pid=2c8628e06&amp;color=0,0,0&amp;vtp=1&amp;bbb=1"/>
          <p:cNvSpPr/>
          <p:nvPr/>
        </p:nvSpPr>
        <p:spPr>
          <a:xfrm>
            <a:off x="722376" y="279127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.中华文明不畏自然勇于抗争的不屈意志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.道家思想有其历史渊源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C.神爱世人的思想是中华民族信仰的源头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.中华文化特有的延续性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ba03a2c3e?vop=1&amp;pid=2c8628e06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本题考查中华优秀传统文化的价值。选择A：根据题干并结合所学可知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，题干中列举的神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话故事的核心共性是人类面对自然困境时展现出的主动抗争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、不屈不挠的精神。大卫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·查普曼教授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强调这些神话故事塑造了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“文化遗传基因”，并成为中华民族“屹立至今的原因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”，意在突出这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种不畏自然勇于抗争的不屈意志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。排除B：题干中的神话故事多体现人类与自然的互动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，强调人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类的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“主动抗争”精神，这与道家主张的“顺应自然”“无为”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的理念存在差异。排除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神爱世人”是西方宗教文化中的典型观念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，而题干中的中国神话故事强调的是人类自身的抗争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精神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，而非依赖神的拯救或关爱。排除D：题干重点是神话故事所承载的精神内核（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抗争意志），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而非文化延续性本身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316d3eadd?pid=5735d08d4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[安徽蚌埠2025高二联考]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唐代玄奘西行取经后，融合中印文化创立唯识宗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；北宋张载提出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为天地立心，为生民立命，为往圣继绝学，为万世开太平”，强调知识分子的社会责任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；明清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之际顾炎武倡导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“天下兴亡，匹夫有责”，主张经世致用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。这些现象反映了中华文化的特征是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0_1#316d3eadd.bracket?pid=5735d08d4&amp;color=0,0,0&amp;vpa=10&amp;vtp=1"/>
          <p:cNvSpPr/>
          <p:nvPr/>
        </p:nvSpPr>
        <p:spPr>
          <a:xfrm>
            <a:off x="922401" y="23245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9_2#316d3eadd.choices?pid=5735d08d4&amp;color=0,0,0&amp;vtp=1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.本土性与多样性的统一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.继承性与创新性的结合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C.包容性与凝聚性的共存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.连续性与伦理性的交织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1_1#316d3eadd?vop=1&amp;pid=5735d08d4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本题考查中华优秀文化的特点。选择B：根据材料可知，玄奘融合中印文化创立唯识宗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出在继承中印文化基础上的创新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；张载的话强调继承传统文化并赋予新使命；顾炎武主张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“经世致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”，将传统思想与现实需求结合，体现对儒家思想的继承和创新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。三者共同体现了继承性与创新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性的结合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。排除A：玄奘创立唯识宗借鉴了印度外来的文化，不是“本土性”。排除C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：题干中三则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材料体现的是继承性与创新性的结合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，对外来文化的“包容”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仅在唐代玄奘创立唯识宗有所体现。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D：材料没有反映这些现象之间的连续性，也未涉及处理人际关系的伦理性。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2_1#314fa1672?pid=5735d08d4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[辽宁省名校联盟2025高二期中]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阅读材料，完成下列要求。（12分）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上古至唐服饰文化发展概况</a:t>
            </a:r>
            <a:endParaRPr lang="en-US" altLang="zh-CN" sz="2000" dirty="0"/>
          </a:p>
        </p:txBody>
      </p:sp>
      <p:graphicFrame>
        <p:nvGraphicFramePr>
          <p:cNvPr id="25" name="QO_5_BD.32_2#314fa1672?colgroup=5,35&amp;pid=5735d08d4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283172"/>
              </p:ext>
            </p:extLst>
          </p:nvPr>
        </p:nvGraphicFramePr>
        <p:xfrm>
          <a:off x="722376" y="1951678"/>
          <a:ext cx="10725912" cy="2904744"/>
        </p:xfrm>
        <a:graphic>
          <a:graphicData uri="http://schemas.openxmlformats.org/drawingml/2006/table">
            <a:tbl>
              <a:tblPr/>
              <a:tblGrid>
                <a:gridCol w="1490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35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概况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78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上古时期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衣服都是丝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麻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毛或皮革所制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902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西周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确立了以天子冕服为中心的章服制度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服饰形制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颜色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纹样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配饰等均被纳入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礼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”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的序列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902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春秋战国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中原人宽衣大带和北方少数民族服装互相影响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上衣变短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裙裳变成长裤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衣服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更加贴身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278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服饰以交领右衽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宽大衣袖为标志性样式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人们以追求精美的服饰为荣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QO_5_BD.32_3#314fa1672?colgroup=5,35&amp;pid=5735d08d4&amp;color=0,0,0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459128"/>
              </p:ext>
            </p:extLst>
          </p:nvPr>
        </p:nvGraphicFramePr>
        <p:xfrm>
          <a:off x="722376" y="1511300"/>
          <a:ext cx="10725912" cy="2059178"/>
        </p:xfrm>
        <a:graphic>
          <a:graphicData uri="http://schemas.openxmlformats.org/drawingml/2006/table">
            <a:tbl>
              <a:tblPr/>
              <a:tblGrid>
                <a:gridCol w="1490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35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时期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概况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902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魏晋南北朝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北朝妇女服饰中胡汉元素杂糅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汉服以文化内涵为取向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胡服以实用功能为取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向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南方士人为彰显个性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往往袒胸露臂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披发跣足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9023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服饰以其华丽与丰富著称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偏好艳丽之色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材质上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多采用云锦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丝绸等高档面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料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服饰开放兼容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广取博收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QO_5_BD.32_4#314fa1672?pid=5735d08d4&amp;color=0,0,0&amp;mp=1&amp;vtp=1&amp;bbb=1&amp;hb=1"/>
          <p:cNvSpPr/>
          <p:nvPr/>
        </p:nvSpPr>
        <p:spPr>
          <a:xfrm>
            <a:off x="722376" y="37084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——摘编自邓凌虹《中国古代服饰文化发展中的沿袭与变革》等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提取材料信息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，围绕“中国古代服饰”自拟论题，并进行阐述。（要求：论题明确，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史论结合，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论证充分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，逻辑清晰）</a:t>
            </a:r>
            <a:endParaRPr lang="en-US" altLang="zh-CN" sz="2000" dirty="0"/>
          </a:p>
        </p:txBody>
      </p:sp>
      <p:sp>
        <p:nvSpPr>
          <p:cNvPr id="2" name="QO_5_BD.32_3#314fa1672?colgroup=5,35&amp;pid=5735d08d4&amp;color=0,0,0&amp;mp=1&amp;vtp=1&amp;bt=1&amp;bbb=1">
            <a:extLst>
              <a:ext uri="{FF2B5EF4-FFF2-40B4-BE49-F238E27FC236}">
                <a16:creationId xmlns:a16="http://schemas.microsoft.com/office/drawing/2014/main" id="{7BC97E79-D385-47C9-27E4-2725580CE71A}"/>
              </a:ext>
            </a:extLst>
          </p:cNvPr>
          <p:cNvSpPr txBox="1"/>
          <p:nvPr/>
        </p:nvSpPr>
        <p:spPr>
          <a:xfrm>
            <a:off x="10935327" y="969264"/>
            <a:ext cx="512961" cy="4169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33_1#314fa1672?vop=1&amp;pid=5735d08d4&amp;color=0,0,0&amp;vtp=1&amp;bt=1&amp;bbb=1&amp;hb=1"/>
          <p:cNvSpPr/>
          <p:nvPr/>
        </p:nvSpPr>
        <p:spPr>
          <a:xfrm>
            <a:off x="722376" y="972000"/>
            <a:ext cx="10753344" cy="53329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示例：</a:t>
            </a:r>
            <a:endParaRPr lang="en-US" altLang="zh-CN" sz="2000" dirty="0"/>
          </a:p>
          <a:p>
            <a:pPr latinLnBrk="1">
              <a:lnSpc>
                <a:spcPts val="31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论题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：中国古代服饰演变折射社会变迁。（2分）</a:t>
            </a:r>
            <a:endParaRPr lang="en-US" altLang="zh-CN" sz="2000" dirty="0"/>
          </a:p>
          <a:p>
            <a:pPr latinLnBrk="1">
              <a:lnSpc>
                <a:spcPts val="31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阐述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：服饰是社会文明发展的镜像，从上古至唐代，服饰演变过程反映了经济进步、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政治变革、</a:t>
            </a:r>
          </a:p>
          <a:p>
            <a:pPr latinLnBrk="1">
              <a:lnSpc>
                <a:spcPts val="3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民族交融与思想转型等多重社会变迁轨迹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。服饰材质的升级与工艺进步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，折射着社会生产力的飞</a:t>
            </a:r>
          </a:p>
          <a:p>
            <a:pPr latinLnBrk="1">
              <a:lnSpc>
                <a:spcPts val="3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跃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。服饰从上古时期“丝、麻、毛或皮革”的原始材料，到唐代云锦、丝绸等高档面料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，得益于</a:t>
            </a:r>
          </a:p>
          <a:p>
            <a:pPr latinLnBrk="1">
              <a:lnSpc>
                <a:spcPts val="3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农耕经济的不断发展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。西周时期章服制度的确立，使服饰成为政治秩序的符号象征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。服饰被纳入</a:t>
            </a:r>
          </a:p>
          <a:p>
            <a:pPr latinLnBrk="1">
              <a:lnSpc>
                <a:spcPts val="3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礼制体系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，成为维护宗法分封的政治工具。服饰的功能革新往往与民族冲突和交融紧密相关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。春</a:t>
            </a:r>
          </a:p>
          <a:p>
            <a:pPr latinLnBrk="1">
              <a:lnSpc>
                <a:spcPts val="3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秋战国时期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，北方游牧民族的短衣长裤被引入中原，这种变革不仅提升了军队的机动性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，更折射</a:t>
            </a:r>
          </a:p>
          <a:p>
            <a:pPr latinLnBrk="1">
              <a:lnSpc>
                <a:spcPts val="3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着华夏文明突破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“夷夏之辨”的文化壁垒。魏晋时期，儒家礼法受到冲击，玄学兴起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，士人群体</a:t>
            </a:r>
          </a:p>
          <a:p>
            <a:pPr latinLnBrk="1">
              <a:lnSpc>
                <a:spcPts val="3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往往追求洒脱自然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，出现了披发跣足的现象，折射了当时的社会风貌。到了唐代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，社会经济进一</a:t>
            </a:r>
          </a:p>
          <a:p>
            <a:pPr latinLnBrk="1">
              <a:lnSpc>
                <a:spcPts val="3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步发展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，各民族和谐共处，发展了强大的统一多民族国家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，服饰的材质和样式都折射出当时社会</a:t>
            </a:r>
          </a:p>
          <a:p>
            <a:pPr latinLnBrk="1">
              <a:lnSpc>
                <a:spcPts val="30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与经济的繁荣面貌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。（8分）</a:t>
            </a:r>
            <a:endParaRPr lang="en-US" altLang="zh-CN" sz="2000" dirty="0"/>
          </a:p>
          <a:p>
            <a:pPr latinLnBrk="1">
              <a:lnSpc>
                <a:spcPts val="31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综上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，从上古至唐的服饰演变，勾勒出华夏文明的演进轨迹，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也折射出不同时期的社会变迁情况。</a:t>
            </a:r>
          </a:p>
          <a:p>
            <a:pPr latinLnBrk="1">
              <a:lnSpc>
                <a:spcPts val="29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34_1#314fa1672?vop=1&amp;pid=5735d08d4&amp;color=0,0,0&amp;vtp=1&amp;bt=1&amp;bbb=1&amp;hb=1"/>
          <p:cNvSpPr/>
          <p:nvPr/>
        </p:nvSpPr>
        <p:spPr>
          <a:xfrm>
            <a:off x="722376" y="972000"/>
            <a:ext cx="10753344" cy="50419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本题考查中华文化发展历程。首先，围绕“中国古代服饰”自拟论题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，据材料上古时期至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唐代不同时期服饰文化的发展概况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，可拟定论题为中国古代服饰演变折射社会变迁。然后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，据材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“衣服都是丝、麻、毛或皮革所制”“多采用云锦、丝绸等高档面料”及结合所学可知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，服饰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材质的升级与工艺进步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，折射着社会生产力的飞跃，得益于农耕经济的不断发展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。据材料西周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确立了以天子冕服为中心的章服制度”“被纳入‘礼’的序列”及结合所学可知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，西周时期章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服制度的确立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，使服饰成为政治秩序的符号象征，服饰被纳入礼制体系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，成为维护宗法分封的政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治工具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。据材料春秋战国“中原人宽衣大带和北方少数民族服装互相影响”及结合所学可知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秋战国时期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，北方游牧民族的短衣长裤被引入中原，这种变革不仅提升了军队的机动性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，更折射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着华夏文明突破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“夷夏之辨”的文化壁垒。据材料魏晋南北朝时期“南方士人为彰显个性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，往往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袒胸露臂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，披发跣足”及结合所学可知，魏晋时期，儒家礼法受到冲击，玄学兴起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，士人群体往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往追求洒脱自然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，出现了披发跣足的现象，折射了当时的社会风貌。据材料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“服饰以其华丽与丰</a:t>
            </a:r>
          </a:p>
          <a:p>
            <a:pPr latinLnBrk="1">
              <a:lnSpc>
                <a:spcPct val="150000"/>
              </a:lnSpc>
            </a:pP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34_1#314fa1672?vop=1&amp;pid=5735d08d4&amp;color=0,0,0&amp;vtp=1&amp;bt=1&amp;bbb=1&amp;hb=1">
            <a:extLst>
              <a:ext uri="{FF2B5EF4-FFF2-40B4-BE49-F238E27FC236}">
                <a16:creationId xmlns:a16="http://schemas.microsoft.com/office/drawing/2014/main" id="{9A3D8821-C695-7C8E-D605-34B397EB06EB}"/>
              </a:ext>
            </a:extLst>
          </p:cNvPr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富著称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，偏好艳丽之色”“服饰开放兼容、广取博收”并结合所学知识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，可知唐代社会经济进一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步发展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，各民族和谐共处，发展了强大的统一多民族国家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，服饰的材质和样式都折射出当时社会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与经济的繁荣面貌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，归纳总结，从上古至唐的服饰演变，勾勒出华夏文明的演进轨迹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，也折射出不同时期的社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会变迁情况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  <p:extLst>
      <p:ext uri="{BB962C8B-B14F-4D97-AF65-F5344CB8AC3E}">
        <p14:creationId xmlns:p14="http://schemas.microsoft.com/office/powerpoint/2010/main" val="1221791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cddd18d45.fixed?pid=f5923bd35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cddd18d45.fixed?pid=f5923bd35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第1课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中华优秀传统文化的内涵与特点</a:t>
            </a:r>
            <a:endParaRPr lang="en-US" altLang="zh-CN" sz="4400" dirty="0"/>
          </a:p>
        </p:txBody>
      </p:sp>
      <p:pic>
        <p:nvPicPr>
          <p:cNvPr id="4" name="C_3#cddd18d45.fixed?pid=f5923bd35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cddd18d45.fixed?pid=f5923bd35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cbaf9964a?pid=6a38ffab2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[辽宁鞍山普通高中2024高二期中]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我国先民很早就开始了对“龙”形象的塑造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，如内蒙古三星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他拉村出土的圆雕玉龙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、浙江良渚出土的玉龙首纹环、河南二里头出土的绿松石龙形器等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。它们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的形态存在较大差异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，但都具备了“龙”形象的基本元素。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这反映了(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cbaf9964a.bracket?pid=6a38ffab2&amp;color=0,0,0&amp;vpa=1&amp;vtp=1"/>
          <p:cNvSpPr/>
          <p:nvPr/>
        </p:nvSpPr>
        <p:spPr>
          <a:xfrm>
            <a:off x="8542401" y="18673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_2#cbaf9964a.choices?pid=6a38ffab2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.原始先民的华夏认同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.中华文化的多元一体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C.奴隶社会的精神诉求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.手工技艺的高超精湛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5_1#140508551?pid=cddd18d45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[河北保定部分学校2025高二期末]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甲骨文中“德”字早期作“彳直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”，象征在道路中直视前方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；商代晚期增加“心”旁，西周金文定型为“德”。有学者统计，商代甲骨文中“德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”多与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祭祀相关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，西周则出现“明德”“敬德”等组合，使之具有道德的意涵。这一变化表明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，西周时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6_1#140508551.bracket?pid=cddd18d45&amp;color=0,0,0&amp;vpa=11&amp;vtp=1"/>
          <p:cNvSpPr/>
          <p:nvPr/>
        </p:nvSpPr>
        <p:spPr>
          <a:xfrm>
            <a:off x="1176401" y="23245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35_2#140508551.choices?pid=cddd18d45&amp;color=0,0,0&amp;vtp=1&amp;bbb=1"/>
          <p:cNvSpPr/>
          <p:nvPr/>
        </p:nvSpPr>
        <p:spPr>
          <a:xfrm>
            <a:off x="722376" y="27856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.文字载体发生变化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B.德主刑辅理念出现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C.人文意识已经萌发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.为政以德思想发展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7_1#140508551?vop=1&amp;pid=cddd18d45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本题考查中国古代先秦思想。选择C：根据材料可知，甲骨文中早期的“德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”字象征在道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路中直视前方行走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。据学者统计，商代甲骨文中“德”多与祭祀相关，而西周时则出现“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明德”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敬德”等组合，使“德”有了道德的意涵，这一变化表明西周更加注重人的道德层面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，反映了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人文意识的萌发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。排除A：虽然材料中提到甲骨文和金文，但材料聚焦“德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”字的字形演变和含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义变化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，而非文字载体的变化。排除B：材料涉及“德”字内涵的变化，并未提到“刑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”。排除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：材料涉及“德”字内涵的变化，并未提到“为政以德”的思想。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8_1#6346c2e39?pid=cddd18d45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[湖南长沙南雅中学2024高二月考]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南北朝时期，儒学有南学与北学之分，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南学注重玄学义解，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北学注重名物训诂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。唐初，孔颖达兼采南北，主持编定《五经正义》，高宗时颁行全国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。这反映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9_1#6346c2e39.bracket?pid=cddd18d45&amp;color=0,0,0&amp;vpa=12&amp;vtp=1"/>
          <p:cNvSpPr/>
          <p:nvPr/>
        </p:nvSpPr>
        <p:spPr>
          <a:xfrm>
            <a:off x="1176401" y="186735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38_2#6346c2e39.choices?pid=cddd18d45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.国家统一有利于文化整合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.儒学确立了思想统治地位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.“三教合归儒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”的社会现实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.唐朝多元包容的文化现象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0_1#6346c2e39?vop=1&amp;pid=cddd18d45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本题考查中华文化的发展历程。选择A：南北朝时期,国家分裂,儒学有南学与北学之分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,孔颖达整合了南北儒学,主持编定了《五经正义》,高宗时颁行全国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,这说明国家统一有利于文化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整合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。排除B：汉武帝时期,儒学确立了思想统治地位。排除C：材料内容只涉及儒学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,没有关于佛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教和道教的信息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,“三教合归儒”不符合材料主旨。排除D：材料只涉及儒学的发展情况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,并没有其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他文化发展的信息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,从中无法得出“多元包容”的结论。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1_1#194ee7cd3?pid=cddd18d45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[吉林长春六中2025期末]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有学者认为，阳明心学本质上还没有脱离传统儒家“仁为道本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”的思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维模式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，而所谓的本然良知即孟子所说的是非之心。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该观点(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2_1#194ee7cd3.bracket?pid=cddd18d45&amp;color=0,0,0&amp;vpa=13&amp;vtp=1"/>
          <p:cNvSpPr/>
          <p:nvPr/>
        </p:nvSpPr>
        <p:spPr>
          <a:xfrm>
            <a:off x="7526401" y="14101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41_2#194ee7cd3.choices?pid=cddd18d45&amp;color=0,0,0&amp;vtp=1&amp;bbb=1"/>
          <p:cNvSpPr/>
          <p:nvPr/>
        </p:nvSpPr>
        <p:spPr>
          <a:xfrm>
            <a:off x="722376" y="18768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.旨在批判空谈心性的学风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.揭示了理学衰落的根源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C.凸显了传统文化的传承性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.否定了心学的时代价值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3_1#194ee7cd3?vop=1&amp;pid=cddd18d45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本题考查阳明心学。选择C：根据材料可知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，该学者认为阳明心学本质上没有脱离传统儒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家思维模式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，本然良知即孟子所说的是非之心，这反映了阳明心学对传统儒家思想的继承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：材料强调的是阳明心学与传统儒家思想的关系，并不是为了批判空谈心性的学风。排除B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料讨论的是阳明心学与传统儒家思想的关系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，未涉及理学衰落的原因。排除D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：材料并未涉及心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学的时代价值是什么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，而是介绍了阳明心学对传统文化的继承性。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4_1#db19a7404?pid=cddd18d45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4.明末清初的思想家黄宗羲认为“为天下之大害者，君而已矣”，提出“天下为主，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君为客”，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同时他主张用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“天下之法”取代“一家之法”，认为“有治法而后有治人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”。这些思想主张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5_1#db19a7404.bracket?pid=cddd18d45&amp;color=0,0,0&amp;vpa=14&amp;vtp=1"/>
          <p:cNvSpPr/>
          <p:nvPr/>
        </p:nvSpPr>
        <p:spPr>
          <a:xfrm>
            <a:off x="922401" y="186735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44_2#db19a7404.choices?pid=cddd18d45&amp;color=0,0,0&amp;vtp=1&amp;bbb=1"/>
          <p:cNvSpPr/>
          <p:nvPr/>
        </p:nvSpPr>
        <p:spPr>
          <a:xfrm>
            <a:off x="722376" y="233407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.带有民主启蒙思想的色彩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.冲破了程朱理学的思想束缚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C.奠定法治社会的思想基础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.动摇了儒家思想的正统地位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6_1#db19a7404?vop=1&amp;pid=cddd18d45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本题考查明末清初的进步思想。选择A：依据材料“为天下之大害者,君而已矣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”“天下为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,君为客”“用‘天下之法’取代‘一家之法’”等信息可知,黄宗羲抨击君主专制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,他的思想主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张带有民主启蒙思想的色彩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。排除B：黄宗羲的思想并没有冲破程朱理学的束缚。排除C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：黄宗羲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的这一主张本质上仍然属于儒学范畴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,不能奠定法治社会的思想基础。排除D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：动摇了儒家思想正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统地位的是新文化运动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,而非黄宗羲的思想。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7_1#2dc3cecb5?pid=cddd18d45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[广东佛山2025高二期末]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宁夏固原北魏墓漆棺画中的人物身着鲜卑服或汉服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，并绘有佛教人物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、孝子故事等，棺盖画面边缘绘有来自西方的忍冬纹饰带。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该墓还出土了波斯萨珊王朝银币。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北魏墓漆棺具有典型的中原文化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、草原文化、域外文化并存的特征。如果要为文物举办展览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，最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合适的主题是(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8_1#2dc3cecb5.bracket?pid=cddd18d45&amp;color=0,0,0&amp;vpa=15&amp;vtp=1"/>
          <p:cNvSpPr/>
          <p:nvPr/>
        </p:nvSpPr>
        <p:spPr>
          <a:xfrm>
            <a:off x="2446401" y="23245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47_2#2dc3cecb5.choices?pid=cddd18d45&amp;color=0,0,0&amp;vtp=1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A.源远流长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、连绵不绝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.思想多元、文化交融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.同文同祖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、双向认同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.以德抚远、和平往来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9_1#2dc3cecb5?vop=1&amp;pid=cddd18d45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本题考查中华优秀传统文化的特点。选择B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：宁夏固原北魏墓出土的漆棺具有典型的中原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文化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、草原文化、域外文化并存的特征，反映了思想的多元和文化的交融。排除A、C、D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：此三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项均不能准确概括材料所反映的主题信息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cbaf9964a?vop=1&amp;pid=6a38ffab2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本题考查中华文化的多元一体。选择B：根据材料可知,内蒙古三星他拉村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、浙江良渚遗址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和河南二里头遗址出土的文物中都有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“龙”的形象,它们虽然在形态上存在较大差异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,但都具备了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龙”形象的基本元素,这体现了中华文化呈现多元一体的特点。排除A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：华夏认同观念产生于春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秋时期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。排除C：“龙”仅作为形象出现，材料并未说明其反映了何种精神诉求。排除D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强调的是多个文明出现了相似但又有差异的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“龙”形象文物,没有关于手工技艺的描述。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0_1#b10abff71?pid=cddd18d45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[湖北十堰六县市2025高二期中]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中国许多大学的校训与古代文化典籍有关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。如清华大学校训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自强不息，厚德载物”源自《易经》；中国农业大学校训中的“解民生之多艰”源自《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离骚》；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复旦大学校训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“博学而笃志，切问而近思”源自《论语》；厦门大学校训中的“止于至善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”源自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礼记》。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这表明(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1_1#b10abff71.bracket?pid=cddd18d45&amp;color=0,0,0&amp;vpa=16&amp;vtp=1"/>
          <p:cNvSpPr/>
          <p:nvPr/>
        </p:nvSpPr>
        <p:spPr>
          <a:xfrm>
            <a:off x="2954401" y="23245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50_2#b10abff71.choices?pid=cddd18d45&amp;color=0,0,0&amp;vtp=1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.高等教育致力于复兴传统文化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.传统价值追求具有旺盛生命力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C.中国高等教育发展史源远流长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.儒家思想观念影响着教育发展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52_1#b10abff71?vop=1&amp;pid=cddd18d45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本题考查中华优秀传统文化的现代价值。选择B：根据材料可知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，许多大学的校训取材于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古代文化典籍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，如清华大学、中国农业大学、复旦大学、厦门大学等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，这反映了传统价值追求在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当今大学校训中得到延续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，体现了其旺盛的生命力。排除A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：材料反映的是古代文化典籍与大学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校训之间的关系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，但这并不代表高等教育致力于复兴传统文化。排除C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：材料并未提到中国高等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教育发展史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。排除D：材料反映的是中华优秀传统文化，并未特殊强调“儒家”。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3_1#d1595b240?pid=6d2a654b0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[江苏五市十一校2025高二联考]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春秋战国时期，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有学派主张通过规范化的礼仪和音乐培养人格，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“乐者，通伦理者也”；另一派则强调“大音希声”，倡导回归朴素本真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；还有学派抨击繁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复礼乐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“亏夺民衣食之财”，主张实用至上。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这些迥然不同的美育观说明了(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4_1#d1595b240.bracket?pid=6d2a654b0&amp;color=0,0,0&amp;vpa=17&amp;vtp=1"/>
          <p:cNvSpPr/>
          <p:nvPr/>
        </p:nvSpPr>
        <p:spPr>
          <a:xfrm>
            <a:off x="9304401" y="18673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3_2#d1595b240.choices?pid=6d2a654b0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.小生产者艺术素养不足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.礼乐制度丧失教化功能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C.社会转型催生多元观念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.百家争鸣推动思想解放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5_1#d1595b240?vop=1&amp;pid=6d2a654b0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本题考查春秋战国时期的思想。选择C：根据材料可知，有的学派认为“乐者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，通伦理者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”，有的学派强调乐要回归朴素，有的学派抨击礼乐繁复，主张实用至上，结合所学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，这些主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张反映了春秋战国社会转型时期关于音乐的多元主张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题干讨论的是不同学派的美育观，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并非小生产者的艺术素养问题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。排除B：材料反映的是不同学派对于音乐的认识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，有学派主张通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过规范化的礼仪和音乐培养人格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，说明礼乐制度并未就此丧失教化功能。排除D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：仅从对音乐的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不同认识无法完全反映百家争鸣对思想解放的推动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4_1#cbaf9964a?vop=1&amp;pid=6a38ffab2&amp;color=0,0,0&amp;vtp=1&amp;bt=1&amp;bbb=1&amp;hb=1"/>
          <p:cNvSpPr/>
          <p:nvPr/>
        </p:nvSpPr>
        <p:spPr>
          <a:xfrm>
            <a:off x="722376" y="969264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中华文华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“多元一体”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各个地区都有自己的起源和早期发展的过程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,呈现出文化多元格局；同时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,各个地区在长期交流互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动中相互促进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、取长补短、兼收并蓄,从而形成了文化共同体。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bfa0dc1fc?pid=6a38ffab2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[四川绵阳南山中学2025月考]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战国时，吴起与曾子有一段师徒缘分，李斯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、韩非亦曾列荀子门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墙之下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，后来他们都出儒入法；申不害的学说“本于黄老而主刑名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”，荀子的思想中也有一些重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法的成分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，杂家更是以“兼儒、墨，合名、法”为其学派特色。上述现象可用于说明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，当时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bfa0dc1fc.bracket?pid=6a38ffab2&amp;color=0,0,0&amp;vpa=2&amp;vtp=1"/>
          <p:cNvSpPr/>
          <p:nvPr/>
        </p:nvSpPr>
        <p:spPr>
          <a:xfrm>
            <a:off x="909701" y="2324550"/>
            <a:ext cx="38576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5_2#bfa0dc1fc.choices?pid=6a38ffab2&amp;color=0,0,0&amp;vtp=1&amp;bbb=1"/>
          <p:cNvSpPr/>
          <p:nvPr/>
        </p:nvSpPr>
        <p:spPr>
          <a:xfrm>
            <a:off x="722376" y="2785687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.私人讲学蔚然成风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B.诸侯兼并愈演愈烈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C.士人阶层开始崛起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.学派开放自由互鉴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bfa0dc1fc?vop=1&amp;pid=6a38ffab2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本题考查百家争鸣。选择D：根据材料可知，吴起与曾子有师徒缘分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，李斯和韩非都出儒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入法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，申不害的学说出于黄老而主刑名，荀子本属儒家但其思想中也有重法的成分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，杂家更是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兼儒、墨，合名、法”，这反映了战国时期诸子百家的学说并不是相互孤立的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，而是取他家之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长补己之短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，体现了学派开放、自由、互相借鉴。排除A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：材料反映的主旨是诸子百家思想与学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派出身之间的交融性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，并未体现私人讲学之风。排除B：材料并未涉及诸侯兼并的具体情况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C：根据所学知识，士人阶层在春秋时期已经崛起。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2c1c77c25?pid=6a38ffab2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[江西多校2025联考]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贾谊继承和发展了荀子的学说，主张“以礼为治”。董仲舒提出“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大一统”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天人感应”和“以德化民”的政治理论。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他们的思想(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2c1c77c25.bracket?pid=6a38ffab2&amp;color=0,0,0&amp;vpa=3&amp;vtp=1"/>
          <p:cNvSpPr/>
          <p:nvPr/>
        </p:nvSpPr>
        <p:spPr>
          <a:xfrm>
            <a:off x="7018401" y="141015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8_2#2c1c77c25.choices?pid=6a38ffab2&amp;color=0,0,0&amp;vtp=1&amp;bbb=1"/>
          <p:cNvSpPr/>
          <p:nvPr/>
        </p:nvSpPr>
        <p:spPr>
          <a:xfrm>
            <a:off x="722376" y="18768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.推动了儒学的复兴与崛起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.有助于汉初的休养生息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C.标志着儒学统治地位确立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.促进了百家争鸣的复兴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2c1c77c25?vop=1&amp;pid=6a38ffab2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本题考查汉代儒学的复兴与崛起。选择A：根据材料可知，贾谊继承发展了荀子学说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“以礼为治”。董仲舒提出“大一统”“天人感应”“以德化民”的政治理论，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结合所学可知，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汉初统治集团吸取秦朝速亡的教训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，尊奉黄老无为思想，儒学式微，贾谊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、董仲舒的思想能够满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足汉代恢复社会统治秩序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、加强中央集权的需要，因此有利于推动儒学的复兴与崛起。排除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根据所学知识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，黄老学说的“无为而治，与民休息”有利于汉初的休养生息。排除C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：儒学统治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地位的确立是在汉武帝统治时期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，主要与董仲舒的理论相关，与贾谊无直接关联。排除D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：根据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所学可知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，他们的思想并未促进百家争鸣的复兴。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2277</Words>
  <Application>Microsoft Office PowerPoint</Application>
  <PresentationFormat>宽屏</PresentationFormat>
  <Paragraphs>316</Paragraphs>
  <Slides>44</Slides>
  <Notes>43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2" baseType="lpstr"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2025-10-16T07:42:25Z</dcterms:created>
  <dcterms:modified xsi:type="dcterms:W3CDTF">2025-10-16T07:44:18Z</dcterms:modified>
  <cp:category/>
  <cp:contentStatus/>
</cp:coreProperties>
</file>